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2" r:id="rId4"/>
    <p:sldId id="299" r:id="rId5"/>
    <p:sldId id="300" r:id="rId6"/>
    <p:sldId id="303" r:id="rId7"/>
    <p:sldId id="304" r:id="rId8"/>
    <p:sldId id="307" r:id="rId9"/>
    <p:sldId id="266" r:id="rId10"/>
    <p:sldId id="261" r:id="rId11"/>
    <p:sldId id="309" r:id="rId12"/>
    <p:sldId id="258" r:id="rId13"/>
    <p:sldId id="259" r:id="rId14"/>
    <p:sldId id="268" r:id="rId15"/>
    <p:sldId id="269" r:id="rId16"/>
    <p:sldId id="310" r:id="rId17"/>
    <p:sldId id="282" r:id="rId18"/>
    <p:sldId id="283" r:id="rId19"/>
    <p:sldId id="284" r:id="rId20"/>
    <p:sldId id="287" r:id="rId21"/>
    <p:sldId id="311" r:id="rId22"/>
    <p:sldId id="285" r:id="rId23"/>
    <p:sldId id="288" r:id="rId24"/>
    <p:sldId id="312" r:id="rId25"/>
    <p:sldId id="286" r:id="rId26"/>
    <p:sldId id="289" r:id="rId27"/>
    <p:sldId id="297" r:id="rId28"/>
    <p:sldId id="298" r:id="rId29"/>
    <p:sldId id="313" r:id="rId30"/>
    <p:sldId id="296" r:id="rId31"/>
    <p:sldId id="264" r:id="rId32"/>
    <p:sldId id="265" r:id="rId33"/>
    <p:sldId id="301" r:id="rId34"/>
    <p:sldId id="302" r:id="rId35"/>
    <p:sldId id="305" r:id="rId36"/>
    <p:sldId id="306" r:id="rId37"/>
    <p:sldId id="308" r:id="rId38"/>
    <p:sldId id="270" r:id="rId39"/>
    <p:sldId id="276" r:id="rId40"/>
    <p:sldId id="314" r:id="rId41"/>
    <p:sldId id="271" r:id="rId42"/>
    <p:sldId id="277" r:id="rId43"/>
    <p:sldId id="272" r:id="rId44"/>
    <p:sldId id="281" r:id="rId45"/>
    <p:sldId id="315" r:id="rId46"/>
    <p:sldId id="273" r:id="rId47"/>
    <p:sldId id="280" r:id="rId48"/>
    <p:sldId id="316" r:id="rId49"/>
    <p:sldId id="274" r:id="rId50"/>
    <p:sldId id="279" r:id="rId51"/>
    <p:sldId id="263" r:id="rId5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1C7975-2461-44E2-A81A-F9AC7A9A7C01}" type="datetimeFigureOut">
              <a:rPr lang="pl-PL" smtClean="0"/>
              <a:pPr/>
              <a:t>2017-05-09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218121-37E4-4B0C-BEB0-30EDF818902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218767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PREZENTACJA PROJEKTÓW</a:t>
            </a:r>
            <a:r>
              <a:rPr lang="pl-PL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546" y="4149080"/>
            <a:ext cx="4106549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/>
          <p:nvPr/>
        </p:nvPicPr>
        <p:blipFill>
          <a:blip r:embed="rId3" cstate="print"/>
          <a:stretch/>
        </p:blipFill>
        <p:spPr>
          <a:xfrm>
            <a:off x="467544" y="3861048"/>
            <a:ext cx="3960440" cy="19442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822185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 marL="0" indent="0" algn="ctr">
              <a:buNone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przewiduje przebudowę drogi – łącznika ul. Królowej Jadwigi i Piotra Skargi 14, pomiędzy ogrodzeniem Kościoła Miejskiego Przedszkola nr 17.</a:t>
            </a:r>
          </a:p>
        </p:txBody>
      </p:sp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djecie 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823050" cy="542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24936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Wyobraźnia – Świadomość „Spadające Anioły” – wolne tłumaczenie Autyzm – spektakl teatru tańca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20 000 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polega na stworzeniu spektaklu teatru tańca. Główną inspiracją do powstania spektaklu to życie ludzi i rodzin dotkniętych autyzmem, a także książka Roksany Jędrzejewskiej – Wróbel pt. „Kosmita”.</a:t>
            </a: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5</a:t>
            </a:r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Plac zabaw i siłownia zewnętrzna – II etap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350 933PLN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 ramach projektu planuje się stworzenie placu zabaw oraz siłowni zewnętrznej (tzw. „pod chmurką”). Plac zabaw ma być przeznaczony dla najmłodszych mieszkańców dzielnicy Piekary.</a:t>
            </a: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Lokalizacja: ul. Popiełuszko 8 – teren Miejskiego Gimnazjum nr 2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zdjecie 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620" y="548680"/>
            <a:ext cx="6840760" cy="5305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6</a:t>
            </a:r>
            <a:r>
              <a:rPr lang="pl-PL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Termomodernizacja budynku oraz modernizacja placu zabaw na terenie Miejskiego Przedszkola nr 3</a:t>
            </a:r>
            <a:r>
              <a:rPr lang="pl-PL" sz="4900" dirty="0" smtClean="0"/>
              <a:t/>
            </a:r>
            <a:br>
              <a:rPr lang="pl-PL" sz="49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240361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233 600 PLN</a:t>
            </a:r>
            <a:endParaRPr lang="pl-PL" sz="6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zakłada termomodernizację ścian zewnętrznych budynku Miejskiego Przedszkola nr 3 oraz modernizację placu zabaw w ogrodzie przedszkolnym.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7</a:t>
            </a:r>
            <a:r>
              <a:rPr lang="pl-PL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Budowa parkingu oraz bieżni wokół boiska na terenie Miejskiej Szkoły Podstawowej nr 5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350 933PLN</a:t>
            </a:r>
            <a:endParaRPr lang="pl-PL" sz="6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36227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5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5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5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59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aramond" panose="02020404030301010803" pitchFamily="18" charset="0"/>
              </a:rPr>
              <a:t>OKRĘG: </a:t>
            </a:r>
            <a:r>
              <a:rPr lang="pl-PL" sz="59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PIEKARY</a:t>
            </a:r>
            <a:endParaRPr lang="pl-PL" sz="59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924945"/>
            <a:ext cx="8352928" cy="2952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KWOTA NA OKRĘG: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350 933 PLN</a:t>
            </a:r>
            <a:endParaRPr lang="pl-PL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8568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zakłada budowę nowych miejsc parkingowych oraz bieżni wokół wielofunkcyjnego boiska sportowego o nawierzchni poliuretanowej na odpowiedniej podbudowie na terenie Miejskiej Szkoły Podstawowej nr 5.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zdjeci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20688"/>
            <a:ext cx="7170365" cy="530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8</a:t>
            </a:r>
            <a:r>
              <a:rPr lang="pl-PL" sz="5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5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Rewitalizacja obszaru stawu Lipka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4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140 000 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5184576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</a:t>
            </a:r>
            <a:r>
              <a:rPr lang="pl-PL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projektu</a:t>
            </a:r>
            <a:r>
              <a:rPr lang="pl-PL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:</a:t>
            </a:r>
            <a:endParaRPr lang="pl-PL" sz="4400" dirty="0" smtClean="0"/>
          </a:p>
          <a:p>
            <a:pPr algn="ctr">
              <a:buNone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 ramach projektu: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wyrównanie terenu wokół stawu,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założenie trawnika i ścieżki wokół stawu,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ustawienie ławek i koszy na śmieci,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wykonanie ścieżki dydaktycznej,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pogłębienie stawu.</a:t>
            </a:r>
            <a:endParaRPr lang="pl-PL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algn="ctr">
              <a:buFontTx/>
              <a:buChar char="-"/>
            </a:pPr>
            <a:endParaRPr lang="pl-PL" sz="7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algn="ctr">
              <a:buNone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5184576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None/>
            </a:pPr>
            <a:endParaRPr lang="pl-PL" sz="7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algn="ctr">
              <a:buNone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zdjeci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363" y="548680"/>
            <a:ext cx="764327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9</a:t>
            </a:r>
            <a:r>
              <a:rPr lang="pl-PL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5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Dalsza rozbudowa ścieżek rowerowych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68961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353 630PLN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polegać będzie na rozbudowie ścieżek rowerowych poprzez budowę przejazdu dla rowerów przez ulicę Księdza Jerzego Popiełuszki oraz przez ulicę Generała Jerzego Ziętka.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10</a:t>
            </a:r>
            <a:r>
              <a:rPr lang="pl-PL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Budowa placu zabaw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68961"/>
            <a:ext cx="8229600" cy="25202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210 000PLN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polegać będzie na budowie placu zabaw przy ulicy Bytomskiej 207.</a:t>
            </a: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Budowa placu zabaw pozwoli na zaspokojenie „luki” w zakresie dostępności do placów zabaw w tym rejonie miasta.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256584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zdjeci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239" y="620688"/>
            <a:ext cx="7971523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LICZBA PROPOZYCJI PROJEKTÓW DLA OKRĘGU:</a:t>
            </a:r>
            <a:endParaRPr lang="pl-PL" sz="4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8 PROJEKTÓW + </a:t>
            </a:r>
            <a:b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2 PONADLOKALNE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5523982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76672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Obraz 3" descr="B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8062320" cy="24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2304256"/>
          </a:xfrm>
        </p:spPr>
        <p:txBody>
          <a:bodyPr>
            <a:normAutofit/>
          </a:bodyPr>
          <a:lstStyle/>
          <a:p>
            <a:pPr algn="ctr"/>
            <a:r>
              <a:rPr lang="pl-PL" sz="60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aramond" panose="02020404030301010803" pitchFamily="18" charset="0"/>
              </a:rPr>
              <a:t>OKRĘG: </a:t>
            </a:r>
            <a:r>
              <a:rPr lang="pl-PL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SZARLEJ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924944"/>
            <a:ext cx="8352928" cy="3201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KWOTA NA OKRĘG: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218 867 PLN</a:t>
            </a:r>
            <a:endParaRPr lang="pl-PL" sz="54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8568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LICZBA PROPOZYCJI PROJEKTÓW DLA OKRĘGU: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5 PROJEKTÓW +</a:t>
            </a:r>
            <a:b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2 PONADLOKALNE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5523982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324036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RATUJĄC WASZE ŻYCIE – Ochotnicza Straż Pożarna</a:t>
            </a:r>
            <a:b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 Brzezinach Śląskich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  <a:b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46 500PLN, dla Okręgu: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9 300PLN</a:t>
            </a: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 marL="0" indent="0" algn="ctr">
              <a:buNone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dotyczy zakupu sprzętu pomocniczego niezbędnego w pracy strażaków.</a:t>
            </a:r>
          </a:p>
        </p:txBody>
      </p:sp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324036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BULODROM – niech gra</a:t>
            </a:r>
            <a:b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 </a:t>
            </a:r>
            <a:r>
              <a:rPr lang="pl-PL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petanque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łączy pokolenia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  <a:b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60 000PLN, dla Okręgu: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30 000PLN</a:t>
            </a: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49685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 marL="0" indent="0" algn="ctr">
              <a:buNone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obejmuje budowę </a:t>
            </a:r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bulodromu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.</a:t>
            </a: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Realizacja obejmuje: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prace budowlane (wyrównanie terenu, położenie drenażu, ułożenie odpowiedniej warstwy dla 2 boisk o wymiarach 4mx15m (całość 4mx30m), tablica informacyjna,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zapewnienie na 1 rok instruktora,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zakup zestawu sprzętu do gry (do wypożyczenia).</a:t>
            </a: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Obraz 3" descr="zdjecie  bulod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13" y="692695"/>
            <a:ext cx="7522703" cy="523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24936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</a:t>
            </a:r>
            <a:r>
              <a:rPr lang="pl-PL" sz="5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pl-PL" sz="5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Obiekt rekreacyjno – sportowy/mini boisko + plac zabaw</a:t>
            </a: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3096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218 867 PLN</a:t>
            </a:r>
            <a:endParaRPr lang="pl-PL" sz="6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 ramach projektu planuje się budowę mini boiska piłkarskiego oraz placu zabaw dla dzieci, składający się z: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piaskownicy,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kilku urządzeń zabawowych,</a:t>
            </a: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 ramach projektu przewiduje się również montaż ławek oraz koszy na śmieci.</a:t>
            </a: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324036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RATUJĄC WASZE ŻYCIE – Ochotnicza Straż Pożarna</a:t>
            </a:r>
            <a:b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 Brzezinach Śląskich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  <a:b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46 500PLN, dla Okręgu: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9 300PLN</a:t>
            </a: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djecie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7017245" cy="546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42493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</a:t>
            </a:r>
            <a:r>
              <a:rPr lang="pl-PL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Lustra drogowe</a:t>
            </a: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/>
            </a:r>
            <a:b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</a:b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996953"/>
            <a:ext cx="8229600" cy="23762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8 000 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040560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sz="3200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Wykonanie luster drogowych w dzielnicy Szarlej w celu zapewnienia mieszkańcom bezpiecznego wyjazdu na drogę z pierwszeństwem. 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5</a:t>
            </a:r>
            <a:r>
              <a:rPr lang="pl-PL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pl-PL" sz="6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Aktywny Szarlej</a:t>
            </a: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880321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130 000 PLN</a:t>
            </a:r>
            <a:endParaRPr lang="pl-PL" sz="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184576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Celem projektu jest zagospodarowanie niszczejącej infrastruktury sportowej usytuowanej w centrum miasta Piekary Śląskie (trawiastego terenu położonego obok budynku Zespołu Szkół Techniczno-Zawodowych przy ul. Bytomskiej 81a), poprzez budowę siłowni zewnętrznej. </a:t>
            </a: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Obraz 3" descr="zdjecie  bulod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13" y="692695"/>
            <a:ext cx="7522703" cy="523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424936" cy="2664296"/>
          </a:xfrm>
        </p:spPr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6</a:t>
            </a:r>
            <a:r>
              <a:rPr lang="pl-PL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Plac zabaw przy Miejskim Przedszkolu nr 1 w Piekary Śląskie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218 867 PLN</a:t>
            </a:r>
            <a:endParaRPr lang="pl-PL" sz="6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836712"/>
            <a:ext cx="8280920" cy="5040560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W ramach projektu przewiduje się budowę placu zabaw dla dzieci na terenie Miejskiego Przedszkola nr 1 w Piekarach Śląskich.</a:t>
            </a: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  <p:pic>
        <p:nvPicPr>
          <p:cNvPr id="5" name="Obraz 4" descr="zdjecie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604" y="476672"/>
            <a:ext cx="7128792" cy="534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7</a:t>
            </a:r>
            <a:r>
              <a:rPr lang="pl-PL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  <a:cs typeface="Arial" panose="020B0604020202020204" pitchFamily="34" charset="0"/>
              </a:rPr>
              <a:t>. </a:t>
            </a:r>
            <a:r>
              <a:rPr lang="pl-PL" sz="4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Parking, chodnik oraz rekreacja na Osiedlu Sowińskiego</a:t>
            </a: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marL="0" indent="0" algn="ctr">
              <a:buNone/>
            </a:pPr>
            <a:endParaRPr lang="pl-PL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</a:p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218 867 PLN</a:t>
            </a:r>
            <a:endParaRPr lang="pl-PL" sz="6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 marL="0" indent="0" algn="ctr">
              <a:buNone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dotyczy zakupu sprzętu pomocniczego niezbędnego w pracy strażaków.</a:t>
            </a:r>
          </a:p>
        </p:txBody>
      </p:sp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47260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 algn="ctr">
              <a:buNone/>
            </a:pPr>
            <a:r>
              <a:rPr lang="pl-PL" dirty="0" smtClean="0"/>
              <a:t>	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obejmuje realizację 3 zadań: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Budowę parkingu na skrzyżowaniu ulic Szpitalnej i Sowińskiego,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Budowę brakujących części chodnika po prawej stronie jezdni wzdłuż ulicy Szpitalnej,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Rozbudowę „strefy rekreacyjnej” na Osiedlu Sowińskiego.</a:t>
            </a:r>
          </a:p>
        </p:txBody>
      </p:sp>
    </p:spTree>
    <p:extLst>
      <p:ext uri="{BB962C8B-B14F-4D97-AF65-F5344CB8AC3E}">
        <p14:creationId xmlns:p14="http://schemas.microsoft.com/office/powerpoint/2010/main" xmlns="" val="20764663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00392" cy="2016224"/>
          </a:xfrm>
        </p:spPr>
        <p:txBody>
          <a:bodyPr>
            <a:normAutofit/>
          </a:bodyPr>
          <a:lstStyle/>
          <a:p>
            <a:pPr algn="ctr"/>
            <a:r>
              <a:rPr lang="pl-PL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Dziękuję !</a:t>
            </a:r>
            <a:endParaRPr lang="pl-PL" sz="80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tretch/>
        </p:blipFill>
        <p:spPr>
          <a:xfrm>
            <a:off x="395536" y="3861048"/>
            <a:ext cx="3960440" cy="1944216"/>
          </a:xfrm>
          <a:prstGeom prst="rect">
            <a:avLst/>
          </a:prstGeom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546" y="4149080"/>
            <a:ext cx="4106549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076604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324036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BULODROM – niech gra</a:t>
            </a:r>
            <a:b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w </a:t>
            </a:r>
            <a:r>
              <a:rPr lang="pl-PL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petanque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łączy pokolenia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projektu:</a:t>
            </a:r>
            <a:b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60 000PLN, dla Okręgu: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30 000PLN</a:t>
            </a: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49685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Cel projektu:</a:t>
            </a:r>
          </a:p>
          <a:p>
            <a:pPr marL="0" indent="0" algn="ctr">
              <a:buNone/>
            </a:pPr>
            <a:endParaRPr lang="pl-PL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Projekt obejmuje budowę </a:t>
            </a:r>
            <a:r>
              <a:rPr lang="pl-PL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bulodromu</a:t>
            </a: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.</a:t>
            </a:r>
          </a:p>
          <a:p>
            <a:pPr algn="ctr">
              <a:buNone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Realizacja obejmuje: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prace budowlane (wyrównanie terenu, położenie drenażu, ułożenie odpowiedniej warstwy dla 2 boisk o wymiarach 4mx15m (całość 4mx30m), tablica informacyjna,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zapewnienie na 1 rok instruktora,</a:t>
            </a:r>
          </a:p>
          <a:p>
            <a:pPr algn="ctr">
              <a:buFontTx/>
              <a:buChar char="-"/>
            </a:pPr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zakup zestawu sprzętu do gry (do wypożyczenia).</a:t>
            </a: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FontTx/>
              <a:buChar char="-"/>
            </a:pPr>
            <a:endParaRPr lang="pl-PL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Obraz 3" descr="zdjecie  bulod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13" y="692695"/>
            <a:ext cx="7522703" cy="523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3567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3384376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</a:t>
            </a:r>
            <a:r>
              <a:rPr lang="pl-PL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Przebudowa drogi i chodnika - ogrodzenia</a:t>
            </a:r>
            <a:r>
              <a:rPr lang="pl-PL" sz="4400" dirty="0" smtClean="0"/>
              <a:t/>
            </a:r>
            <a:br>
              <a:rPr lang="pl-PL" sz="4400" dirty="0" smtClean="0"/>
            </a:br>
            <a:endParaRPr lang="pl-PL" sz="4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Koszt całkowity projektu dla Okręgu:</a:t>
            </a:r>
          </a:p>
          <a:p>
            <a:pPr marL="0" indent="0" algn="ctr">
              <a:buNone/>
            </a:pPr>
            <a:r>
              <a:rPr lang="pl-PL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100 000PLN</a:t>
            </a:r>
          </a:p>
        </p:txBody>
      </p:sp>
    </p:spTree>
    <p:extLst>
      <p:ext uri="{BB962C8B-B14F-4D97-AF65-F5344CB8AC3E}">
        <p14:creationId xmlns:p14="http://schemas.microsoft.com/office/powerpoint/2010/main" xmlns="" val="7680222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ja Dąbrówka Wielka + Brzeziny Śląski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Dąbrówka Wielka + Brzeziny Śląskie</Template>
  <TotalTime>442</TotalTime>
  <Words>358</Words>
  <Application>Microsoft Office PowerPoint</Application>
  <PresentationFormat>Pokaz na ekranie (4:3)</PresentationFormat>
  <Paragraphs>180</Paragraphs>
  <Slides>51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2" baseType="lpstr">
      <vt:lpstr>Prezentacja Dąbrówka Wielka + Brzeziny Śląskie</vt:lpstr>
      <vt:lpstr>PREZENTACJA PROJEKTÓW </vt:lpstr>
      <vt:lpstr>  OKRĘG: PIEKARY</vt:lpstr>
      <vt:lpstr>Slajd 3</vt:lpstr>
      <vt:lpstr>1. RATUJĄC WASZE ŻYCIE – Ochotnicza Straż Pożarna w Brzezinach Śląskich </vt:lpstr>
      <vt:lpstr>Slajd 5</vt:lpstr>
      <vt:lpstr>2. BULODROM – niech gra w petanque łączy pokolenia </vt:lpstr>
      <vt:lpstr>Slajd 7</vt:lpstr>
      <vt:lpstr>Slajd 8</vt:lpstr>
      <vt:lpstr>3. Przebudowa drogi i chodnika - ogrodzenia </vt:lpstr>
      <vt:lpstr>Slajd 10</vt:lpstr>
      <vt:lpstr>Slajd 11</vt:lpstr>
      <vt:lpstr>     4. Wyobraźnia – Świadomość „Spadające Anioły” – wolne tłumaczenie Autyzm – spektakl teatru tańca  </vt:lpstr>
      <vt:lpstr>Slajd 13</vt:lpstr>
      <vt:lpstr>     5. Plac zabaw i siłownia zewnętrzna – II etap </vt:lpstr>
      <vt:lpstr>Slajd 15</vt:lpstr>
      <vt:lpstr>Slajd 16</vt:lpstr>
      <vt:lpstr>     6. Termomodernizacja budynku oraz modernizacja placu zabaw na terenie Miejskiego Przedszkola nr 3 </vt:lpstr>
      <vt:lpstr>Slajd 18</vt:lpstr>
      <vt:lpstr>     7. Budowa parkingu oraz bieżni wokół boiska na terenie Miejskiej Szkoły Podstawowej nr 5 </vt:lpstr>
      <vt:lpstr>Slajd 20</vt:lpstr>
      <vt:lpstr>Slajd 21</vt:lpstr>
      <vt:lpstr>     8. Rewitalizacja obszaru stawu Lipka </vt:lpstr>
      <vt:lpstr>Slajd 23</vt:lpstr>
      <vt:lpstr>Slajd 24</vt:lpstr>
      <vt:lpstr>     9. Dalsza rozbudowa ścieżek rowerowych </vt:lpstr>
      <vt:lpstr>Slajd 26</vt:lpstr>
      <vt:lpstr>     10. Budowa placu zabaw </vt:lpstr>
      <vt:lpstr>Slajd 28</vt:lpstr>
      <vt:lpstr>Slajd 29</vt:lpstr>
      <vt:lpstr>Slajd 30</vt:lpstr>
      <vt:lpstr>OKRĘG: SZARLEJ</vt:lpstr>
      <vt:lpstr>Slajd 32</vt:lpstr>
      <vt:lpstr>1. RATUJĄC WASZE ŻYCIE – Ochotnicza Straż Pożarna w Brzezinach Śląskich </vt:lpstr>
      <vt:lpstr>Slajd 34</vt:lpstr>
      <vt:lpstr>2. BULODROM – niech gra w petanque łączy pokolenia </vt:lpstr>
      <vt:lpstr>Slajd 36</vt:lpstr>
      <vt:lpstr>Slajd 37</vt:lpstr>
      <vt:lpstr>     3. Obiekt rekreacyjno – sportowy/mini boisko + plac zabaw </vt:lpstr>
      <vt:lpstr>Slajd 39</vt:lpstr>
      <vt:lpstr>Slajd 40</vt:lpstr>
      <vt:lpstr>     4. Lustra drogowe  </vt:lpstr>
      <vt:lpstr>Slajd 42</vt:lpstr>
      <vt:lpstr>     5. Aktywny Szarlej </vt:lpstr>
      <vt:lpstr>Slajd 44</vt:lpstr>
      <vt:lpstr>Slajd 45</vt:lpstr>
      <vt:lpstr>     6. Plac zabaw przy Miejskim Przedszkolu nr 1 w Piekary Śląskie </vt:lpstr>
      <vt:lpstr>Slajd 47</vt:lpstr>
      <vt:lpstr>Slajd 48</vt:lpstr>
      <vt:lpstr>     7. Parking, chodnik oraz rekreacja na Osiedlu Sowińskiego </vt:lpstr>
      <vt:lpstr>Slajd 50</vt:lpstr>
      <vt:lpstr>Dziękuję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PROJEKTÓW</dc:title>
  <dc:creator>Agnieszka Grzona</dc:creator>
  <cp:lastModifiedBy>Agnieszka Grzona</cp:lastModifiedBy>
  <cp:revision>46</cp:revision>
  <dcterms:created xsi:type="dcterms:W3CDTF">2016-06-01T07:09:34Z</dcterms:created>
  <dcterms:modified xsi:type="dcterms:W3CDTF">2017-05-09T11:45:01Z</dcterms:modified>
</cp:coreProperties>
</file>